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2147-1ACC-45C4-87D6-057BD917AC17}" type="datetimeFigureOut">
              <a:rPr lang="es-ES" smtClean="0"/>
              <a:t>18/07/2012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67AA-2AC9-4853-B39C-B7D93CD4C78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es-ES" sz="8000" b="1" dirty="0" smtClean="0"/>
              <a:t>SEMINARIO DE INCLUSIÒN</a:t>
            </a:r>
            <a:endParaRPr lang="es-E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0"/>
          </a:xfrm>
        </p:spPr>
        <p:txBody>
          <a:bodyPr>
            <a:normAutofit fontScale="90000"/>
          </a:bodyPr>
          <a:lstStyle/>
          <a:p>
            <a:pPr algn="l"/>
            <a:r>
              <a:rPr lang="es-ES" sz="5400" b="1" dirty="0" smtClean="0"/>
              <a:t>4.PROCESO: PREVENCIÒN Y RIESGOS.</a:t>
            </a:r>
            <a:br>
              <a:rPr lang="es-ES" sz="5400" b="1" dirty="0" smtClean="0"/>
            </a:br>
            <a:r>
              <a:rPr lang="es-ES" sz="5400" b="1" dirty="0" smtClean="0"/>
              <a:t>-PREVENCIÒN DE RIESGOS FÌSICOS.</a:t>
            </a:r>
            <a:br>
              <a:rPr lang="es-ES" sz="5400" b="1" dirty="0" smtClean="0"/>
            </a:br>
            <a:r>
              <a:rPr lang="es-ES" sz="5400" b="1" dirty="0" smtClean="0"/>
              <a:t>-PREVENCIÒN DE RIESGOS PSICO-SOCIALES.</a:t>
            </a:r>
            <a:br>
              <a:rPr lang="es-ES" sz="5400" b="1" dirty="0" smtClean="0"/>
            </a:br>
            <a:r>
              <a:rPr lang="es-ES" sz="5400" b="1" dirty="0" smtClean="0"/>
              <a:t>-PROGRAMAS DE SEGURIDAD.</a:t>
            </a:r>
            <a:endParaRPr lang="es-ES" sz="5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es-ES" sz="6000" b="1" dirty="0" smtClean="0"/>
              <a:t>INTEGRANTES:</a:t>
            </a:r>
            <a:br>
              <a:rPr lang="es-ES" sz="6000" b="1" dirty="0" smtClean="0"/>
            </a:br>
            <a:r>
              <a:rPr lang="es-ES" sz="6000" b="1" dirty="0" smtClean="0"/>
              <a:t>HERLINTON ZAFIREKUDO</a:t>
            </a:r>
            <a:br>
              <a:rPr lang="es-ES" sz="6000" b="1" dirty="0" smtClean="0"/>
            </a:br>
            <a:r>
              <a:rPr lang="es-ES" sz="6000" b="1" dirty="0" smtClean="0"/>
              <a:t>JORGE ELIECER FAJARDO</a:t>
            </a:r>
            <a:br>
              <a:rPr lang="es-ES" sz="6000" b="1" dirty="0" smtClean="0"/>
            </a:br>
            <a:r>
              <a:rPr lang="es-ES" sz="6000" b="1" dirty="0" smtClean="0"/>
              <a:t>LUIS ALBERTO ARTUNDUAGA</a:t>
            </a:r>
            <a:endParaRPr lang="es-ES" sz="6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es-ES" sz="8000" b="1" dirty="0" smtClean="0"/>
              <a:t>GRACIAS</a:t>
            </a:r>
            <a:endParaRPr lang="es-E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429287"/>
          </a:xfrm>
        </p:spPr>
        <p:txBody>
          <a:bodyPr>
            <a:normAutofit/>
          </a:bodyPr>
          <a:lstStyle/>
          <a:p>
            <a:r>
              <a:rPr lang="es-ES" sz="6000" b="1" dirty="0" smtClean="0"/>
              <a:t>ESTRATEGIAS DE APOYO A LA GESTIÒN DE LA COMUNIDAD CON ENFOQUE INCLUSIVO</a:t>
            </a:r>
            <a:endParaRPr lang="es-E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DOCUMENTOS DE APOYO DISEÑADOS EN LOS CONVENIOS 363/2005, 239/2006, 093/2007</a:t>
            </a:r>
            <a:br>
              <a:rPr lang="es-ES" sz="5400" b="1" dirty="0" smtClean="0"/>
            </a:br>
            <a:r>
              <a:rPr lang="es-ES" sz="5400" b="1" dirty="0" smtClean="0"/>
              <a:t>MEN Y EL TECNOLÒGICO DE ANTIOQUIA</a:t>
            </a:r>
            <a:endParaRPr lang="es-E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286544"/>
          </a:xfrm>
        </p:spPr>
        <p:txBody>
          <a:bodyPr>
            <a:noAutofit/>
          </a:bodyPr>
          <a:lstStyle/>
          <a:p>
            <a:r>
              <a:rPr lang="es-ES" sz="6000" b="1" dirty="0" smtClean="0"/>
              <a:t>“EDUCACIÒN INCLUSIVA DE CALIDAD” PARA DAR RESPUESTA A NECESIDADES Y COMPETENCIAS QUE NECESITAN DOCENTES Y DIRECTIVOS.</a:t>
            </a:r>
            <a:endParaRPr lang="es-ES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EL PROGRAMA TIENE CONDICIONES PARA GARANTIZAR EL PROCESO:</a:t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b="1" dirty="0" smtClean="0"/>
              <a:t>-PARTICIPACIÒN DE TODOS LOS ACTORES.</a:t>
            </a:r>
            <a:br>
              <a:rPr lang="es-ES" b="1" dirty="0" smtClean="0"/>
            </a:br>
            <a:r>
              <a:rPr lang="es-ES" b="1" dirty="0" smtClean="0"/>
              <a:t>-TRABAJO EN EQUIPO.</a:t>
            </a:r>
            <a:br>
              <a:rPr lang="es-ES" b="1" dirty="0" smtClean="0"/>
            </a:br>
            <a:r>
              <a:rPr lang="es-ES" b="1" dirty="0" smtClean="0"/>
              <a:t>-DEFINICIÒN DE UN LENGUAJE COMÙN.</a:t>
            </a:r>
            <a:br>
              <a:rPr lang="es-ES" b="1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es-ES" b="1" dirty="0" smtClean="0"/>
              <a:t>EL PROGRAMA SE ORIENTA A TRAVES DE EJERCICIOS PARA TRANSFORMAR LAS POLÌTICAS, CULTURA Y PRÀCTICAS QUE SE DEBEN TENER EN CUENTA EN LA GESTIÒN DE LA COMUNIDAD EN VIAS DE LA INCLUSIÒN.</a:t>
            </a:r>
            <a:endParaRPr lang="es-E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es-ES" sz="6000" b="1" dirty="0" smtClean="0"/>
              <a:t>1.PROCESO: PERMANENCIA E INCLUSIÒN.</a:t>
            </a:r>
            <a:br>
              <a:rPr lang="es-ES" sz="6000" b="1" dirty="0" smtClean="0"/>
            </a:br>
            <a:r>
              <a:rPr lang="es-ES" sz="6000" b="1" dirty="0" smtClean="0"/>
              <a:t>(EQUIDAD DE OPORTUNIDADES)</a:t>
            </a:r>
            <a:endParaRPr lang="es-ES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pPr algn="l"/>
            <a:r>
              <a:rPr lang="es-ES" b="1" dirty="0" smtClean="0"/>
              <a:t>2.PROCESO: PROYECCIÒN A LA COMUNIDAD.</a:t>
            </a:r>
            <a:br>
              <a:rPr lang="es-ES" b="1" dirty="0" smtClean="0"/>
            </a:br>
            <a:r>
              <a:rPr lang="es-ES" b="1" dirty="0" smtClean="0"/>
              <a:t>-ESCUELA DE PADRES.</a:t>
            </a:r>
            <a:br>
              <a:rPr lang="es-ES" b="1" dirty="0" smtClean="0"/>
            </a:br>
            <a:r>
              <a:rPr lang="es-ES" b="1" dirty="0" smtClean="0"/>
              <a:t>-OFERTA DE SERVICIOS DE LA COMUNIDAD.</a:t>
            </a:r>
            <a:br>
              <a:rPr lang="es-ES" b="1" dirty="0" smtClean="0"/>
            </a:br>
            <a:r>
              <a:rPr lang="es-ES" b="1" dirty="0" smtClean="0"/>
              <a:t>-USO DE LA PLANTA FÌSICA Y DE LOS MEDIOS.</a:t>
            </a:r>
            <a:br>
              <a:rPr lang="es-ES" b="1" dirty="0" smtClean="0"/>
            </a:br>
            <a:r>
              <a:rPr lang="es-ES" b="1" dirty="0" smtClean="0"/>
              <a:t>-SERVICIO ESTUDIANTIL. (ARTICULADO AL PEI).</a:t>
            </a:r>
            <a:endParaRPr lang="es-E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286544"/>
          </a:xfrm>
        </p:spPr>
        <p:txBody>
          <a:bodyPr/>
          <a:lstStyle/>
          <a:p>
            <a:pPr algn="l"/>
            <a:r>
              <a:rPr lang="es-ES" b="1" dirty="0" smtClean="0"/>
              <a:t>3.PROCESO: PARTICIPACIÒN Y CONVIVENCIA.</a:t>
            </a:r>
            <a:br>
              <a:rPr lang="es-ES" b="1" dirty="0" smtClean="0"/>
            </a:br>
            <a:r>
              <a:rPr lang="es-ES" b="1" dirty="0" smtClean="0"/>
              <a:t>-PARTICIPACIÒN DE LOS ESTUDIANTES.</a:t>
            </a:r>
            <a:br>
              <a:rPr lang="es-ES" b="1" dirty="0" smtClean="0"/>
            </a:br>
            <a:r>
              <a:rPr lang="es-ES" b="1" dirty="0" smtClean="0"/>
              <a:t>-ASAMBLEA Y CONSEJO DE PADRES.</a:t>
            </a:r>
            <a:br>
              <a:rPr lang="es-ES" b="1" dirty="0" smtClean="0"/>
            </a:br>
            <a:r>
              <a:rPr lang="es-ES" b="1" dirty="0" smtClean="0"/>
              <a:t>-PARTICIPACIÒN DE LOS PADRES DE FAMILIA.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108</Words>
  <Application>Microsoft Office PowerPoint</Application>
  <PresentationFormat>Presentación en pantalla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SEMINARIO DE INCLUSIÒN</vt:lpstr>
      <vt:lpstr>ESTRATEGIAS DE APOYO A LA GESTIÒN DE LA COMUNIDAD CON ENFOQUE INCLUSIVO</vt:lpstr>
      <vt:lpstr>DOCUMENTOS DE APOYO DISEÑADOS EN LOS CONVENIOS 363/2005, 239/2006, 093/2007 MEN Y EL TECNOLÒGICO DE ANTIOQUIA</vt:lpstr>
      <vt:lpstr>“EDUCACIÒN INCLUSIVA DE CALIDAD” PARA DAR RESPUESTA A NECESIDADES Y COMPETENCIAS QUE NECESITAN DOCENTES Y DIRECTIVOS.</vt:lpstr>
      <vt:lpstr>      EL PROGRAMA TIENE CONDICIONES PARA GARANTIZAR EL PROCESO:  -PARTICIPACIÒN DE TODOS LOS ACTORES. -TRABAJO EN EQUIPO. -DEFINICIÒN DE UN LENGUAJE COMÙN.       </vt:lpstr>
      <vt:lpstr>EL PROGRAMA SE ORIENTA A TRAVES DE EJERCICIOS PARA TRANSFORMAR LAS POLÌTICAS, CULTURA Y PRÀCTICAS QUE SE DEBEN TENER EN CUENTA EN LA GESTIÒN DE LA COMUNIDAD EN VIAS DE LA INCLUSIÒN.</vt:lpstr>
      <vt:lpstr>1.PROCESO: PERMANENCIA E INCLUSIÒN. (EQUIDAD DE OPORTUNIDADES)</vt:lpstr>
      <vt:lpstr>2.PROCESO: PROYECCIÒN A LA COMUNIDAD. -ESCUELA DE PADRES. -OFERTA DE SERVICIOS DE LA COMUNIDAD. -USO DE LA PLANTA FÌSICA Y DE LOS MEDIOS. -SERVICIO ESTUDIANTIL. (ARTICULADO AL PEI).</vt:lpstr>
      <vt:lpstr>3.PROCESO: PARTICIPACIÒN Y CONVIVENCIA. -PARTICIPACIÒN DE LOS ESTUDIANTES. -ASAMBLEA Y CONSEJO DE PADRES. -PARTICIPACIÒN DE LOS PADRES DE FAMILIA.</vt:lpstr>
      <vt:lpstr>4.PROCESO: PREVENCIÒN Y RIESGOS. -PREVENCIÒN DE RIESGOS FÌSICOS. -PREVENCIÒN DE RIESGOS PSICO-SOCIALES. -PROGRAMAS DE SEGURIDAD.</vt:lpstr>
      <vt:lpstr>INTEGRANTES: HERLINTON ZAFIREKUDO JORGE ELIECER FAJARDO LUIS ALBERTO ARTUNDUAGA</vt:lpstr>
      <vt:lpstr>GRACIAS</vt:lpstr>
    </vt:vector>
  </TitlesOfParts>
  <Company>MINISTERIO DE EDUCACION NACIONAL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DE APOYO A LA GESTIÒN DE LA COMUNIDAD CON ENFOQUE INCLUSIVO</dc:title>
  <dc:creator>Estudiante</dc:creator>
  <cp:lastModifiedBy>Usuario TI</cp:lastModifiedBy>
  <cp:revision>6</cp:revision>
  <dcterms:created xsi:type="dcterms:W3CDTF">2012-06-08T21:12:18Z</dcterms:created>
  <dcterms:modified xsi:type="dcterms:W3CDTF">2012-07-19T03:01:05Z</dcterms:modified>
</cp:coreProperties>
</file>